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7"/>
  </p:notesMasterIdLst>
  <p:handoutMasterIdLst>
    <p:handoutMasterId r:id="rId38"/>
  </p:handoutMasterIdLst>
  <p:sldIdLst>
    <p:sldId id="260" r:id="rId18"/>
    <p:sldId id="261" r:id="rId19"/>
    <p:sldId id="262" r:id="rId20"/>
    <p:sldId id="265" r:id="rId21"/>
    <p:sldId id="266" r:id="rId22"/>
    <p:sldId id="264" r:id="rId23"/>
    <p:sldId id="267" r:id="rId24"/>
    <p:sldId id="268" r:id="rId25"/>
    <p:sldId id="269" r:id="rId26"/>
    <p:sldId id="272" r:id="rId27"/>
    <p:sldId id="273" r:id="rId28"/>
    <p:sldId id="278" r:id="rId29"/>
    <p:sldId id="279" r:id="rId30"/>
    <p:sldId id="274" r:id="rId31"/>
    <p:sldId id="270" r:id="rId32"/>
    <p:sldId id="280" r:id="rId33"/>
    <p:sldId id="275" r:id="rId34"/>
    <p:sldId id="276" r:id="rId35"/>
    <p:sldId id="277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ne Way" id="{5B6317D8-E995-4A64-B4B9-9ED8B1073A16}">
          <p14:sldIdLst>
            <p14:sldId id="260"/>
          </p14:sldIdLst>
        </p14:section>
        <p14:section name="Verse 1" id="{C8B60646-84DB-47A1-9A17-D94BF8D870F8}">
          <p14:sldIdLst>
            <p14:sldId id="261"/>
            <p14:sldId id="262"/>
          </p14:sldIdLst>
        </p14:section>
        <p14:section name="Chorus" id="{7D1E5D96-70BF-4027-9469-BB520A77B12E}">
          <p14:sldIdLst>
            <p14:sldId id="265"/>
            <p14:sldId id="266"/>
            <p14:sldId id="264"/>
          </p14:sldIdLst>
        </p14:section>
        <p14:section name="Verse 2" id="{F609DCD1-52AE-41BB-A1FA-10AA6E67230A}">
          <p14:sldIdLst>
            <p14:sldId id="267"/>
            <p14:sldId id="268"/>
            <p14:sldId id="269"/>
          </p14:sldIdLst>
        </p14:section>
        <p14:section name="Chorus" id="{70C142D6-88FF-4759-993C-C170465D879B}">
          <p14:sldIdLst>
            <p14:sldId id="272"/>
            <p14:sldId id="273"/>
            <p14:sldId id="278"/>
            <p14:sldId id="279"/>
            <p14:sldId id="274"/>
          </p14:sldIdLst>
        </p14:section>
        <p14:section name="Bridge" id="{91E62AA9-B1AC-46A8-B05B-32D70D1F094E}">
          <p14:sldIdLst>
            <p14:sldId id="270"/>
            <p14:sldId id="280"/>
          </p14:sldIdLst>
        </p14:section>
        <p14:section name="Chorus" id="{137CC6A3-6460-44E5-93A1-D02B5A382337}">
          <p14:sldIdLst>
            <p14:sldId id="275"/>
            <p14:sldId id="276"/>
            <p14:sldId id="27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402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presProps" Target="presProps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Way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One way, Jesus</a:t>
            </a:r>
          </a:p>
          <a:p>
            <a:r>
              <a:rPr lang="en-US" dirty="0"/>
              <a:t>You're the only one that I could live for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Way</a:t>
            </a:r>
          </a:p>
        </p:txBody>
      </p:sp>
    </p:spTree>
    <p:extLst>
      <p:ext uri="{BB962C8B-B14F-4D97-AF65-F5344CB8AC3E}">
        <p14:creationId xmlns:p14="http://schemas.microsoft.com/office/powerpoint/2010/main" val="274006561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One way, Jesus</a:t>
            </a:r>
          </a:p>
          <a:p>
            <a:r>
              <a:rPr lang="en-US" dirty="0"/>
              <a:t>You're the only one that I could live for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Way</a:t>
            </a:r>
          </a:p>
        </p:txBody>
      </p:sp>
    </p:spTree>
    <p:extLst>
      <p:ext uri="{BB962C8B-B14F-4D97-AF65-F5344CB8AC3E}">
        <p14:creationId xmlns:p14="http://schemas.microsoft.com/office/powerpoint/2010/main" val="4060773782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One way, Jesus</a:t>
            </a:r>
          </a:p>
          <a:p>
            <a:r>
              <a:rPr lang="en-US" dirty="0"/>
              <a:t>You're the only one that I could live for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Way</a:t>
            </a:r>
          </a:p>
        </p:txBody>
      </p:sp>
    </p:spTree>
    <p:extLst>
      <p:ext uri="{BB962C8B-B14F-4D97-AF65-F5344CB8AC3E}">
        <p14:creationId xmlns:p14="http://schemas.microsoft.com/office/powerpoint/2010/main" val="924419621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One way, Jesus</a:t>
            </a:r>
          </a:p>
          <a:p>
            <a:r>
              <a:rPr lang="en-US" dirty="0"/>
              <a:t>You're the only one that I could live for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Way</a:t>
            </a:r>
          </a:p>
        </p:txBody>
      </p:sp>
    </p:spTree>
    <p:extLst>
      <p:ext uri="{BB962C8B-B14F-4D97-AF65-F5344CB8AC3E}">
        <p14:creationId xmlns:p14="http://schemas.microsoft.com/office/powerpoint/2010/main" val="3926993202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Way</a:t>
            </a:r>
          </a:p>
        </p:txBody>
      </p:sp>
    </p:spTree>
    <p:extLst>
      <p:ext uri="{BB962C8B-B14F-4D97-AF65-F5344CB8AC3E}">
        <p14:creationId xmlns:p14="http://schemas.microsoft.com/office/powerpoint/2010/main" val="3435806868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are the Way, the Truth and the Life</a:t>
            </a:r>
          </a:p>
          <a:p>
            <a:pPr latinLnBrk="1"/>
            <a:r>
              <a:rPr lang="en-US" dirty="0"/>
              <a:t>We live by faith and not by sight for You,</a:t>
            </a:r>
          </a:p>
          <a:p>
            <a:pPr latinLnBrk="1"/>
            <a:r>
              <a:rPr lang="en-US" dirty="0"/>
              <a:t>We're living all for You!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Way</a:t>
            </a:r>
          </a:p>
        </p:txBody>
      </p:sp>
    </p:spTree>
    <p:extLst>
      <p:ext uri="{BB962C8B-B14F-4D97-AF65-F5344CB8AC3E}">
        <p14:creationId xmlns:p14="http://schemas.microsoft.com/office/powerpoint/2010/main" val="1685713576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are the Way, the Truth and the Life</a:t>
            </a:r>
          </a:p>
          <a:p>
            <a:pPr latinLnBrk="1"/>
            <a:r>
              <a:rPr lang="en-US" dirty="0"/>
              <a:t>We live by faith and not by sight for You,</a:t>
            </a:r>
          </a:p>
          <a:p>
            <a:pPr latinLnBrk="1"/>
            <a:r>
              <a:rPr lang="en-US" dirty="0"/>
              <a:t>We're living all for You!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Way</a:t>
            </a:r>
          </a:p>
        </p:txBody>
      </p:sp>
    </p:spTree>
    <p:extLst>
      <p:ext uri="{BB962C8B-B14F-4D97-AF65-F5344CB8AC3E}">
        <p14:creationId xmlns:p14="http://schemas.microsoft.com/office/powerpoint/2010/main" val="185411243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One way, Jesus</a:t>
            </a:r>
          </a:p>
          <a:p>
            <a:r>
              <a:rPr lang="en-US" dirty="0"/>
              <a:t>You're the only one that I could live for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Way</a:t>
            </a:r>
          </a:p>
        </p:txBody>
      </p:sp>
    </p:spTree>
    <p:extLst>
      <p:ext uri="{BB962C8B-B14F-4D97-AF65-F5344CB8AC3E}">
        <p14:creationId xmlns:p14="http://schemas.microsoft.com/office/powerpoint/2010/main" val="3664585671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One way, Jesus</a:t>
            </a:r>
          </a:p>
          <a:p>
            <a:r>
              <a:rPr lang="en-US" dirty="0"/>
              <a:t>You're the only one that I could live for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Way</a:t>
            </a:r>
          </a:p>
        </p:txBody>
      </p:sp>
    </p:spTree>
    <p:extLst>
      <p:ext uri="{BB962C8B-B14F-4D97-AF65-F5344CB8AC3E}">
        <p14:creationId xmlns:p14="http://schemas.microsoft.com/office/powerpoint/2010/main" val="3731514527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One Way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518298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lay my life down at Your feet</a:t>
            </a:r>
          </a:p>
          <a:p>
            <a:pPr latinLnBrk="1"/>
            <a:r>
              <a:rPr lang="en-US" dirty="0" err="1"/>
              <a:t>'Cause</a:t>
            </a:r>
            <a:r>
              <a:rPr lang="en-US" dirty="0"/>
              <a:t> You're the only one I need</a:t>
            </a:r>
          </a:p>
          <a:p>
            <a:pPr latinLnBrk="1"/>
            <a:r>
              <a:rPr lang="en-US" dirty="0"/>
              <a:t>I turn to You and You are always there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Way</a:t>
            </a:r>
          </a:p>
        </p:txBody>
      </p:sp>
    </p:spTree>
    <p:extLst>
      <p:ext uri="{BB962C8B-B14F-4D97-AF65-F5344CB8AC3E}">
        <p14:creationId xmlns:p14="http://schemas.microsoft.com/office/powerpoint/2010/main" val="129370720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In troubled times it's You I seek</a:t>
            </a:r>
          </a:p>
          <a:p>
            <a:pPr latinLnBrk="1"/>
            <a:r>
              <a:rPr lang="en-US" dirty="0"/>
              <a:t>I put You first that's all I need</a:t>
            </a:r>
          </a:p>
          <a:p>
            <a:pPr latinLnBrk="1"/>
            <a:r>
              <a:rPr lang="en-US" dirty="0"/>
              <a:t>I humble all I am, all to You!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Way</a:t>
            </a:r>
          </a:p>
        </p:txBody>
      </p:sp>
    </p:spTree>
    <p:extLst>
      <p:ext uri="{BB962C8B-B14F-4D97-AF65-F5344CB8AC3E}">
        <p14:creationId xmlns:p14="http://schemas.microsoft.com/office/powerpoint/2010/main" val="77552884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One way, Jesus</a:t>
            </a:r>
          </a:p>
          <a:p>
            <a:r>
              <a:rPr lang="en-US" dirty="0"/>
              <a:t>You're the only one that I could live for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Way</a:t>
            </a:r>
          </a:p>
        </p:txBody>
      </p:sp>
    </p:spTree>
    <p:extLst>
      <p:ext uri="{BB962C8B-B14F-4D97-AF65-F5344CB8AC3E}">
        <p14:creationId xmlns:p14="http://schemas.microsoft.com/office/powerpoint/2010/main" val="177109153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One way, Jesus</a:t>
            </a:r>
          </a:p>
          <a:p>
            <a:r>
              <a:rPr lang="en-US" dirty="0"/>
              <a:t>You're the only one that I could live for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Way</a:t>
            </a:r>
          </a:p>
        </p:txBody>
      </p:sp>
    </p:spTree>
    <p:extLst>
      <p:ext uri="{BB962C8B-B14F-4D97-AF65-F5344CB8AC3E}">
        <p14:creationId xmlns:p14="http://schemas.microsoft.com/office/powerpoint/2010/main" val="278152988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Way</a:t>
            </a:r>
          </a:p>
        </p:txBody>
      </p:sp>
    </p:spTree>
    <p:extLst>
      <p:ext uri="{BB962C8B-B14F-4D97-AF65-F5344CB8AC3E}">
        <p14:creationId xmlns:p14="http://schemas.microsoft.com/office/powerpoint/2010/main" val="418681580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are always, always there</a:t>
            </a:r>
          </a:p>
          <a:p>
            <a:pPr latinLnBrk="1"/>
            <a:r>
              <a:rPr lang="en-US" dirty="0"/>
              <a:t>Every how and every where</a:t>
            </a:r>
          </a:p>
          <a:p>
            <a:pPr latinLnBrk="1"/>
            <a:r>
              <a:rPr lang="en-US" dirty="0"/>
              <a:t>Your grace abounds so deeply within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Way</a:t>
            </a:r>
          </a:p>
        </p:txBody>
      </p:sp>
    </p:spTree>
    <p:extLst>
      <p:ext uri="{BB962C8B-B14F-4D97-AF65-F5344CB8AC3E}">
        <p14:creationId xmlns:p14="http://schemas.microsoft.com/office/powerpoint/2010/main" val="192370041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will never ever change</a:t>
            </a:r>
          </a:p>
          <a:p>
            <a:pPr latinLnBrk="1"/>
            <a:r>
              <a:rPr lang="en-US" dirty="0"/>
              <a:t>Yesterday today the same</a:t>
            </a:r>
          </a:p>
          <a:p>
            <a:pPr latinLnBrk="1"/>
            <a:r>
              <a:rPr lang="en-US" dirty="0"/>
              <a:t>Forever till forever meets no end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Way</a:t>
            </a:r>
          </a:p>
        </p:txBody>
      </p:sp>
    </p:spTree>
    <p:extLst>
      <p:ext uri="{BB962C8B-B14F-4D97-AF65-F5344CB8AC3E}">
        <p14:creationId xmlns:p14="http://schemas.microsoft.com/office/powerpoint/2010/main" val="169645373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One Way</a:t>
            </a:r>
          </a:p>
        </p:txBody>
      </p:sp>
    </p:spTree>
    <p:extLst>
      <p:ext uri="{BB962C8B-B14F-4D97-AF65-F5344CB8AC3E}">
        <p14:creationId xmlns:p14="http://schemas.microsoft.com/office/powerpoint/2010/main" val="81397373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1347</TotalTime>
  <Words>278</Words>
  <Application>Microsoft Office PowerPoint</Application>
  <PresentationFormat>On-screen Show (4:3)</PresentationFormat>
  <Paragraphs>53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19</vt:i4>
      </vt:variant>
    </vt:vector>
  </HeadingPairs>
  <TitlesOfParts>
    <vt:vector size="41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217</cp:revision>
  <dcterms:created xsi:type="dcterms:W3CDTF">2011-12-04T14:58:54Z</dcterms:created>
  <dcterms:modified xsi:type="dcterms:W3CDTF">2023-07-01T04:59:11Z</dcterms:modified>
</cp:coreProperties>
</file>